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Lst>
  <p:notesMasterIdLst>
    <p:notesMasterId r:id="rId16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notesMaster" Target="notesMasters/notesMaster1.xml"/><Relationship Id="rId161" Type="http://schemas.openxmlformats.org/officeDocument/2006/relationships/presProps" Target="presProps.xml"/><Relationship Id="rId162" Type="http://schemas.openxmlformats.org/officeDocument/2006/relationships/viewProps" Target="viewProps.xml"/><Relationship Id="rId163" Type="http://schemas.openxmlformats.org/officeDocument/2006/relationships/theme" Target="theme/theme1.xml"/><Relationship Id="rId16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+KVM converts Linux into a type-1 (bare-metal) hypervisor. All hypervisors need some operating system-level components—such as a memory manager, process scheduler, input/output (I/O) stack, device drivers, security manager, a network stack, and more—to run VMs. KVM has all these components because it’s part of the Linux kernel. Every VM is implemented as a regular Linux process, scheduled by the standard Linux scheduler, with dedicated virtual hardware like a network card, graphics dapter, CPU(s), memory, and disks.
https://www.redhat.com/en/topics/virtualization/what-is-KVM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https://www.redhat.com/en/topics/virtualization/hat-is-a-hypervisor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a screenshot of a current domain console and stores it into a file. Optionally, if hypervisor supports more displays for a domain, screenID allows to specify which screen will be captured. It is the sequential number of screen. In case of multiple graphics cards, heads are enumerated before devices, e.g. having two graphics cards, both with four heads, screen ID 5 addresses the second head on the second card.
https://linux.die.net/man/1/virsh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This command defines a guest virtual machine from an XML file. The guest virtual machine definition in this case is registered but not started. If the guest virtual machine is already running, the changes the changes will take effect once the domain is shut down and started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extract the guest virtual machine XML file that was in effect at the time the saved state file (used in the virsh save command) was referenced. Using the --security-info argument includes security sensitive information in the file.
https://access.redhat.com/documentation/en-us/red_hat_enterprise_linux/7/html/virtualization_deployment_and_administration_guide/sect-save-config#sect-Starting_suspending_resuming_saving_and_restoring_a_guest_virtual_machine-Extracting_the_domain_XML_file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edits the XML configuration file that was created by the virsh save command.
When the guest virtual machine is saved, the resulting image file will indicate if the virtual machine should be restored to a --running or --paused state. Without using these arguments in the save-image-edit command, the state is determined by the image file itself. By selecting --running (to select the running state) or --paused (to select the paused state) you can overwrite the state that virsh restore should use.
https://access.redhat.com/documentation/en-us/red_hat_enterprise_linux/7/html/virtualization_deployment_and_administration_guide/sect-save-config#sect-Starting_suspending_resuming_saving_and_restoring_a_guest_virtual_machine-Edit_Domain_XML_configuration_files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shuts down a guest virtual machine. You can control the behavior of how the guest virtual machine reboots by modifying the on_shutdown parameter in the guest virtual machine's configuration file. Any change to the on_shutdown parameter will only take effect after the domain has been shutdown and restarted.
The virsh shutdown command command can take the following optional argument:
  --mode chooses the shutdown mode. This can be either acpi, agent, initctl, signal, or paravirt.
https://access.redhat.com/documentation/en-us/red_hat_enterprise_linux/7/html/virtualization_deployment_and_administration_guide/sect-managing_guest_virtual_machines_with_virsh-shutting_down_rebooting_and_force_shutdown_of_a_guest_virtual_machine#sect-Shutting_down_rebooting_and_force_shutdown_of_a_guest_virtual_machine-Shut_down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When a guest virtual machine is in a suspended state, it consumes system RAM but not processor resources. Disk and network I/O does not occur while the guest virtual machine is suspended. This operation is immediate and the guest virtual machine can only be restarted with the virsh resume command. Running this command on a transient virtual machine will delete it.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resets the guest virtual machine immediately without any guest shutdown. A reset emulates the reset button on a machine, where all guest hardware sees the RST line and re-initializes the internal state. Note that without any guest virtual machine OS shutdown, there are risks for data loss.
  Resetting a virtual machine does not apply any pending domain configuration changes. Changes to the domain's configuration only take effect after a complete shutdown and restart of the domain.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saves and destroys (stops) a running guest virtual machine so that it can be restarted from the same state at a later time. When used with a virsh start command it is automatically started from this save point. If it is used with the --bypass-cache argument the save will avoid the filesystem cache. Note that this option may slow down the save process speed and using the --verbose option displays the progress of the dump process. Under normal conditions, the managed save will decide between using the running or paused state as determined by the state the guest virtual machine is in when the save is done. However, this can be overridden by using the --running option to indicate that it must be left in a running state or by using --paused option which indicates it is to be left in a paused state. To remove the managed save state, use the virsh managedsave-remove command which will force the guest virtual machine to do a full boot the next time it is started. Note that the entire managed save process can be monitored using the domjobinfo command and can also be canceled using the domjobabort command.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qemu-img command-line tool is used for formatting, modifying, and verifying various file systems used by KVM.
https://access.redhat.com/documentation/en-us/red_hat_enterprise_linux/7/html/virtualization_deployment_and_administration_guide/chap-using_qemu_img
Using different parameters from the qemu-img snapshot command you can list, apply, create, or delete an existing snapshot (snapshot) of specified image (filename).
The accepted arguments are as follows:
  -l lists all snapshots associated with the specified disk image.
  The apply option, -a, reverts the disk image (filename) to the state of a previously saved snapshot.
  -c creates a snapshot (snapshot) of an image (filename).
  -d deletes the specified snapshot.
https://access.redhat.com/documentation/en-us/red_hat_enterprise_linux/7/html/virtualization_deployment_and_administration_guide/sect-using_qemu_img-listing_creating_applying_and_deleting_a_snapshot
https://access.redhat.com/documentation/en-us/red_hat_enterprise_linux/7/html/virtualization_deployment_and_administration_guide/sect-using_qemu_img-supported_qemu_img_formats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undefines a domain. If domain is inactive, the configuration is removed completely. If the domain is active (running), it is converted to a transient domain. When the guest virtual machine becomes inactive, the configuration is removed completely.
This command can take the following arguments:
  --managed-save - this argument guarantees that any managed save image is also cleaned up. Without using this argument, attempts to undefine a guest virtual machine with a managed save will fail.
  --snapshots-metadata - this argument guarantees that any snapshots (as shown with snapshot-list) are also cleaned up when undefining an inactive guest virtual machine. Note that any attempts to undefine an inactive guest virtual machine with snapshot metadata will fail. If this argument is used and the guest virtual machine is active, it is ignored.
  --storage - using this argument requires a comma separated list of volume target names or source paths of storage volumes to be removed along with the undefined domain. This action will undefine the storage volume before it is removed. Note that this can only be done with inactive guest virtual machines and that this will only work with storage volumes that are managed by libvirt.
  --remove-all-storage - in addition to undefining the guest virtual machine, all associated storage volumes are deleted. If you want to delete the virtual machine, choose this option only if there are no other virtual machines using the same associated storage. An alternative way is with the virsh vol-delete.
  --wipe-storage - in addition to deleting the storage volume, the contents are wiped.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initiates an immediate ungraceful shutdown and stops the specified guest virtual machine. Using virsh destroy can corrupt guest virtual machine file systems. Use the virsh destroy command only when the guest virtual machine is unresponsive. The virsh destroy command with the --graceful option attempts to flush the cache for the disk image file before powering off the virtual machine.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Slide-100-image-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Slide-101-image-1.pn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Slide-102-image-1.pn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Slide-103-image-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Slide-104-image-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Slide-105-image-1.png"/><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Slide-106-image-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Slide-107-image-1.pn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Slide-108-image-1.png"/><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Slide-109-image-1.pn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Slide-110-image-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Slide-111-image-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Slide-112-image-1.png"/><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Slide-113-image-1.pn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Slide-114-image-1.pn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Slide-115-image-1.pn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Slide-116-image-1.pn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Slide-117-image-1.pn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Slide-118-image-1.pn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Slide-119-image-1.png"/><Relationship Id="rId2" Type="http://schemas.openxmlformats.org/officeDocument/2006/relationships/slideLayout" Target="../slideLayouts/slideLayout1.xml"/><Relationship Id="rId3"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image" Target="../media/Slide-120-image-1.png"/><Relationship Id="rId2" Type="http://schemas.openxmlformats.org/officeDocument/2006/relationships/slideLayout" Target="../slideLayouts/slideLayout1.xml"/><Relationship Id="rId3"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image" Target="../media/Slide-121-image-1.png"/><Relationship Id="rId2" Type="http://schemas.openxmlformats.org/officeDocument/2006/relationships/slideLayout" Target="../slideLayouts/slideLayout1.xml"/><Relationship Id="rId3"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image" Target="../media/Slide-122-image-1.png"/><Relationship Id="rId2" Type="http://schemas.openxmlformats.org/officeDocument/2006/relationships/slideLayout" Target="../slideLayouts/slideLayout1.xml"/><Relationship Id="rId3"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image" Target="../media/Slide-123-image-1.png"/><Relationship Id="rId2" Type="http://schemas.openxmlformats.org/officeDocument/2006/relationships/slideLayout" Target="../slideLayouts/slideLayout1.xml"/><Relationship Id="rId3"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image" Target="../media/Slide-124-image-1.png"/><Relationship Id="rId2" Type="http://schemas.openxmlformats.org/officeDocument/2006/relationships/slideLayout" Target="../slideLayouts/slideLayout1.xml"/><Relationship Id="rId3"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image" Target="../media/Slide-125-image-1.png"/><Relationship Id="rId2" Type="http://schemas.openxmlformats.org/officeDocument/2006/relationships/slideLayout" Target="../slideLayouts/slideLayout1.xml"/><Relationship Id="rId3"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image" Target="../media/Slide-126-image-1.png"/><Relationship Id="rId2" Type="http://schemas.openxmlformats.org/officeDocument/2006/relationships/slideLayout" Target="../slideLayouts/slideLayout1.xml"/><Relationship Id="rId3"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image" Target="../media/Slide-127-image-1.png"/><Relationship Id="rId2" Type="http://schemas.openxmlformats.org/officeDocument/2006/relationships/slideLayout" Target="../slideLayouts/slideLayout1.xml"/><Relationship Id="rId3"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image" Target="../media/Slide-128-image-1.png"/><Relationship Id="rId2" Type="http://schemas.openxmlformats.org/officeDocument/2006/relationships/slideLayout" Target="../slideLayouts/slideLayout1.xml"/><Relationship Id="rId3"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image" Target="../media/Slide-129-image-1.png"/><Relationship Id="rId2" Type="http://schemas.openxmlformats.org/officeDocument/2006/relationships/slideLayout" Target="../slideLayouts/slideLayout1.xml"/><Relationship Id="rId3"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image" Target="../media/Slide-130-image-1.png"/><Relationship Id="rId2" Type="http://schemas.openxmlformats.org/officeDocument/2006/relationships/slideLayout" Target="../slideLayouts/slideLayout1.xml"/><Relationship Id="rId3"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image" Target="../media/Slide-131-image-1.png"/><Relationship Id="rId2" Type="http://schemas.openxmlformats.org/officeDocument/2006/relationships/slideLayout" Target="../slideLayouts/slideLayout1.xml"/><Relationship Id="rId3"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image" Target="../media/Slide-132-image-1.png"/><Relationship Id="rId2" Type="http://schemas.openxmlformats.org/officeDocument/2006/relationships/slideLayout" Target="../slideLayouts/slideLayout1.xml"/><Relationship Id="rId3"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image" Target="../media/Slide-133-image-1.png"/><Relationship Id="rId2" Type="http://schemas.openxmlformats.org/officeDocument/2006/relationships/slideLayout" Target="../slideLayouts/slideLayout1.xml"/><Relationship Id="rId3"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image" Target="../media/Slide-134-image-1.png"/><Relationship Id="rId2" Type="http://schemas.openxmlformats.org/officeDocument/2006/relationships/slideLayout" Target="../slideLayouts/slideLayout1.xml"/><Relationship Id="rId3"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image" Target="../media/Slide-135-image-1.png"/><Relationship Id="rId2" Type="http://schemas.openxmlformats.org/officeDocument/2006/relationships/slideLayout" Target="../slideLayouts/slideLayout1.xml"/><Relationship Id="rId3"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image" Target="../media/Slide-136-image-1.png"/><Relationship Id="rId2" Type="http://schemas.openxmlformats.org/officeDocument/2006/relationships/slideLayout" Target="../slideLayouts/slideLayout1.xml"/><Relationship Id="rId3"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image" Target="../media/Slide-137-image-1.png"/><Relationship Id="rId2" Type="http://schemas.openxmlformats.org/officeDocument/2006/relationships/slideLayout" Target="../slideLayouts/slideLayout1.xml"/><Relationship Id="rId3"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image" Target="../media/Slide-138-image-1.png"/><Relationship Id="rId2" Type="http://schemas.openxmlformats.org/officeDocument/2006/relationships/slideLayout" Target="../slideLayouts/slideLayout1.xml"/><Relationship Id="rId3"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Slide-139-image-1.png"/><Relationship Id="rId2" Type="http://schemas.openxmlformats.org/officeDocument/2006/relationships/slideLayout" Target="../slideLayouts/slideLayout1.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image" Target="../media/Slide-140-image-1.png"/><Relationship Id="rId2" Type="http://schemas.openxmlformats.org/officeDocument/2006/relationships/slideLayout" Target="../slideLayouts/slideLayout1.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Slide-141-image-1.png"/><Relationship Id="rId2" Type="http://schemas.openxmlformats.org/officeDocument/2006/relationships/slideLayout" Target="../slideLayouts/slideLayout1.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Slide-142-image-1.png"/><Relationship Id="rId2" Type="http://schemas.openxmlformats.org/officeDocument/2006/relationships/slideLayout" Target="../slideLayouts/slideLayout1.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image" Target="../media/Slide-143-image-1.png"/><Relationship Id="rId2" Type="http://schemas.openxmlformats.org/officeDocument/2006/relationships/slideLayout" Target="../slideLayouts/slideLayout1.xml"/><Relationship Id="rId3"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image" Target="../media/Slide-144-image-1.png"/><Relationship Id="rId2" Type="http://schemas.openxmlformats.org/officeDocument/2006/relationships/slideLayout" Target="../slideLayouts/slideLayout1.xml"/><Relationship Id="rId3"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image" Target="../media/Slide-145-image-1.png"/><Relationship Id="rId2" Type="http://schemas.openxmlformats.org/officeDocument/2006/relationships/slideLayout" Target="../slideLayouts/slideLayout1.xml"/><Relationship Id="rId3"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image" Target="../media/Slide-146-image-1.png"/><Relationship Id="rId2" Type="http://schemas.openxmlformats.org/officeDocument/2006/relationships/slideLayout" Target="../slideLayouts/slideLayout1.xml"/><Relationship Id="rId3"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image" Target="../media/Slide-147-image-1.png"/><Relationship Id="rId2" Type="http://schemas.openxmlformats.org/officeDocument/2006/relationships/slideLayout" Target="../slideLayouts/slideLayout1.xml"/><Relationship Id="rId3"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image" Target="../media/Slide-148-image-1.png"/><Relationship Id="rId2" Type="http://schemas.openxmlformats.org/officeDocument/2006/relationships/slideLayout" Target="../slideLayouts/slideLayout1.xml"/><Relationship Id="rId3"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image" Target="../media/Slide-149-image-1.png"/><Relationship Id="rId2" Type="http://schemas.openxmlformats.org/officeDocument/2006/relationships/slideLayout" Target="../slideLayouts/slideLayout1.xml"/><Relationship Id="rId3"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image" Target="../media/Slide-150-image-1.png"/><Relationship Id="rId2" Type="http://schemas.openxmlformats.org/officeDocument/2006/relationships/slideLayout" Target="../slideLayouts/slideLayout1.xml"/><Relationship Id="rId3"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image" Target="../media/Slide-151-image-1.png"/><Relationship Id="rId2" Type="http://schemas.openxmlformats.org/officeDocument/2006/relationships/slideLayout" Target="../slideLayouts/slideLayout1.xml"/><Relationship Id="rId3"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image" Target="../media/Slide-152-image-1.png"/><Relationship Id="rId2" Type="http://schemas.openxmlformats.org/officeDocument/2006/relationships/slideLayout" Target="../slideLayouts/slideLayout1.xml"/><Relationship Id="rId3"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image" Target="../media/Slide-153-image-1.png"/><Relationship Id="rId2" Type="http://schemas.openxmlformats.org/officeDocument/2006/relationships/slideLayout" Target="../slideLayouts/slideLayout1.xml"/><Relationship Id="rId3"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image" Target="../media/Slide-154-image-1.png"/><Relationship Id="rId2" Type="http://schemas.openxmlformats.org/officeDocument/2006/relationships/slideLayout" Target="../slideLayouts/slideLayout1.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Slide-155-image-1.png"/><Relationship Id="rId2" Type="http://schemas.openxmlformats.org/officeDocument/2006/relationships/slideLayout" Target="../slideLayouts/slideLayout1.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image" Target="../media/Slide-156-image-1.png"/><Relationship Id="rId2" Type="http://schemas.openxmlformats.org/officeDocument/2006/relationships/slideLayout" Target="../slideLayouts/slideLayout1.xml"/><Relationship Id="rId3"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image" Target="../media/Slide-157-image-1.png"/><Relationship Id="rId2" Type="http://schemas.openxmlformats.org/officeDocument/2006/relationships/slideLayout" Target="../slideLayouts/slideLayout1.xml"/><Relationship Id="rId3"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image" Target="../media/Slide-158-image-1.png"/><Relationship Id="rId2" Type="http://schemas.openxmlformats.org/officeDocument/2006/relationships/slideLayout" Target="../slideLayouts/slideLayout1.xml"/><Relationship Id="rId3" Type="http://schemas.openxmlformats.org/officeDocument/2006/relationships/notesSlide" Target="../notesSlides/notesSlide158.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Slide-87-image-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Slide-88-image-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Slide-89-image-1.pn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Slide-90-image-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Slide-91-image-1.pn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Slide-92-image-1.pn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Slide-93-image-1.pn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Slide-94-image-1.pn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Slide-95-image-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Slide-96-image-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Slide-97-image-1.pn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Slide-98-image-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Slide-99-image-1.pn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158</Slides>
  <Notes>158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158</vt:i4>
      </vt:variant>
    </vt:vector>
  </HeadingPairs>
  <TitlesOfParts>
    <vt:vector size="16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2022-09-14T08:17:08Z</dcterms:created>
  <dcterms:modified xsi:type="dcterms:W3CDTF">2022-09-14T08:17:08Z</dcterms:modified>
</cp:coreProperties>
</file>